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10/03/2019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10/03/2019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10/03/2019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10/03/2019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ahmadsoftware.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ahmadsoftware.com/98/linkedin-company-extractor.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ahmadsoftware.com/98/linkedin-company-extractor.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ahmadsoftware.com/" TargetMode="External"/><Relationship Id="rId2" Type="http://schemas.openxmlformats.org/officeDocument/2006/relationships/hyperlink" Target="https://www.ahmadsoftware.com/98/linkedin-company-extractor.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2287" y="1532586"/>
            <a:ext cx="7071716" cy="2518250"/>
          </a:xfrm>
        </p:spPr>
        <p:style>
          <a:lnRef idx="1">
            <a:schemeClr val="dk1"/>
          </a:lnRef>
          <a:fillRef idx="3">
            <a:schemeClr val="dk1"/>
          </a:fillRef>
          <a:effectRef idx="2">
            <a:schemeClr val="dk1"/>
          </a:effectRef>
          <a:fontRef idx="minor">
            <a:schemeClr val="lt1"/>
          </a:fontRef>
        </p:style>
        <p:txBody>
          <a:bodyPr/>
          <a:lstStyle/>
          <a:p>
            <a:r>
              <a:rPr lang="en-US" dirty="0" smtClean="0"/>
              <a:t>Which is the Best Tool for Creating a Contact List for B2B Sales?</a:t>
            </a:r>
            <a:endParaRPr lang="en-US" dirty="0"/>
          </a:p>
        </p:txBody>
      </p:sp>
      <p:sp>
        <p:nvSpPr>
          <p:cNvPr id="3" name="Subtitle 2"/>
          <p:cNvSpPr>
            <a:spLocks noGrp="1"/>
          </p:cNvSpPr>
          <p:nvPr>
            <p:ph type="subTitle" idx="1"/>
          </p:nvPr>
        </p:nvSpPr>
        <p:spPr>
          <a:xfrm>
            <a:off x="2202287" y="4146997"/>
            <a:ext cx="7071716" cy="1000735"/>
          </a:xfrm>
        </p:spPr>
        <p:style>
          <a:lnRef idx="1">
            <a:schemeClr val="accent5"/>
          </a:lnRef>
          <a:fillRef idx="3">
            <a:schemeClr val="accent5"/>
          </a:fillRef>
          <a:effectRef idx="2">
            <a:schemeClr val="accent5"/>
          </a:effectRef>
          <a:fontRef idx="minor">
            <a:schemeClr val="lt1"/>
          </a:fontRef>
        </p:style>
        <p:txBody>
          <a:bodyPr>
            <a:normAutofit fontScale="92500" lnSpcReduction="20000"/>
          </a:bodyPr>
          <a:lstStyle/>
          <a:p>
            <a:r>
              <a:rPr lang="en-US" sz="3200" b="1" dirty="0" smtClean="0">
                <a:solidFill>
                  <a:schemeClr val="tx1"/>
                </a:solidFill>
                <a:latin typeface="Bell MT" panose="02020503060305020303" pitchFamily="18" charset="0"/>
              </a:rPr>
              <a:t>LinkedIn Company Extractor</a:t>
            </a:r>
          </a:p>
          <a:p>
            <a:r>
              <a:rPr lang="en-US" sz="3200" dirty="0">
                <a:hlinkClick r:id="rId2"/>
              </a:rPr>
              <a:t>https://www.ahmadsoftware.com/</a:t>
            </a:r>
            <a:endParaRPr lang="en-US" sz="3200" b="1" dirty="0">
              <a:latin typeface="Bell MT" panose="02020503060305020303" pitchFamily="18" charset="0"/>
            </a:endParaRPr>
          </a:p>
        </p:txBody>
      </p:sp>
    </p:spTree>
    <p:extLst>
      <p:ext uri="{BB962C8B-B14F-4D97-AF65-F5344CB8AC3E}">
        <p14:creationId xmlns:p14="http://schemas.microsoft.com/office/powerpoint/2010/main" val="146291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r>
              <a:rPr lang="en-US" b="1" dirty="0"/>
              <a:t>How Social Media Is Important To Increase Your Business Sales?</a:t>
            </a:r>
            <a:r>
              <a:rPr lang="en-US" dirty="0"/>
              <a:t/>
            </a:r>
            <a:br>
              <a:rPr lang="en-US" dirty="0"/>
            </a:br>
            <a:endParaRPr lang="en-US" dirty="0"/>
          </a:p>
        </p:txBody>
      </p:sp>
      <p:sp>
        <p:nvSpPr>
          <p:cNvPr id="3" name="Content Placeholder 2"/>
          <p:cNvSpPr>
            <a:spLocks noGrp="1"/>
          </p:cNvSpPr>
          <p:nvPr>
            <p:ph idx="1"/>
          </p:nvPr>
        </p:nvSpPr>
        <p:spPr/>
        <p:style>
          <a:lnRef idx="2">
            <a:schemeClr val="dk1">
              <a:shade val="50000"/>
            </a:schemeClr>
          </a:lnRef>
          <a:fillRef idx="1">
            <a:schemeClr val="dk1"/>
          </a:fillRef>
          <a:effectRef idx="0">
            <a:schemeClr val="dk1"/>
          </a:effectRef>
          <a:fontRef idx="minor">
            <a:schemeClr val="lt1"/>
          </a:fontRef>
        </p:style>
        <p:txBody>
          <a:bodyPr/>
          <a:lstStyle/>
          <a:p>
            <a:r>
              <a:rPr lang="en-US" sz="2000" dirty="0">
                <a:latin typeface="Arial" panose="020B0604020202020204" pitchFamily="34" charset="0"/>
                <a:cs typeface="Arial" panose="020B0604020202020204" pitchFamily="34" charset="0"/>
              </a:rPr>
              <a:t>Increased sales can be achieved through social media marketing using social media platforms like Facebook, Twitter, LinkedIn, </a:t>
            </a:r>
            <a:r>
              <a:rPr lang="en-US" sz="2000" dirty="0" err="1">
                <a:latin typeface="Arial" panose="020B0604020202020204" pitchFamily="34" charset="0"/>
                <a:cs typeface="Arial" panose="020B0604020202020204" pitchFamily="34" charset="0"/>
              </a:rPr>
              <a:t>Instagram</a:t>
            </a:r>
            <a:r>
              <a:rPr lang="en-US" sz="2000" dirty="0">
                <a:latin typeface="Arial" panose="020B0604020202020204" pitchFamily="34" charset="0"/>
                <a:cs typeface="Arial" panose="020B0604020202020204" pitchFamily="34" charset="0"/>
              </a:rPr>
              <a:t>, Foursquare and YouTube. Social media marketing has become a high priority for corporate success and with ever-changing technology, it is certainly something the company needs to survive. Social media is a new way to share information with an extensive network. A network can consist of groups, organizations, companies, and individuals. Content such as written articles, audio and video can be delivered, shared and published via social media. You can take advantage of this new online phenomenon and use it to enhance your online </a:t>
            </a:r>
            <a:r>
              <a:rPr lang="en-US" sz="2000" dirty="0" smtClean="0">
                <a:latin typeface="Arial" panose="020B0604020202020204" pitchFamily="34" charset="0"/>
                <a:cs typeface="Arial" panose="020B0604020202020204" pitchFamily="34" charset="0"/>
              </a:rPr>
              <a:t>business.</a:t>
            </a:r>
          </a:p>
          <a:p>
            <a:r>
              <a:rPr lang="en-US" sz="2000" dirty="0" smtClean="0">
                <a:latin typeface="Arial" panose="020B0604020202020204" pitchFamily="34" charset="0"/>
                <a:cs typeface="Arial" panose="020B0604020202020204" pitchFamily="34" charset="0"/>
              </a:rPr>
              <a:t>Of </a:t>
            </a:r>
            <a:r>
              <a:rPr lang="en-US" sz="2000" dirty="0">
                <a:latin typeface="Arial" panose="020B0604020202020204" pitchFamily="34" charset="0"/>
                <a:cs typeface="Arial" panose="020B0604020202020204" pitchFamily="34" charset="0"/>
              </a:rPr>
              <a:t>all the popular social media sites right now, LinkedIn is the one most purely focused on business.</a:t>
            </a:r>
          </a:p>
          <a:p>
            <a:pPr lvl="1"/>
            <a:endParaRPr lang="en-US" dirty="0"/>
          </a:p>
        </p:txBody>
      </p:sp>
    </p:spTree>
    <p:extLst>
      <p:ext uri="{BB962C8B-B14F-4D97-AF65-F5344CB8AC3E}">
        <p14:creationId xmlns:p14="http://schemas.microsoft.com/office/powerpoint/2010/main" val="31622878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r>
              <a:rPr lang="en-US" b="1" dirty="0"/>
              <a:t>How Can LinkedIn Help You Grow Your Business Network?</a:t>
            </a:r>
            <a:r>
              <a:rPr lang="en-US" dirty="0"/>
              <a:t/>
            </a:r>
            <a:br>
              <a:rPr lang="en-US" dirty="0"/>
            </a:br>
            <a:endParaRPr lang="en-US" dirty="0"/>
          </a:p>
        </p:txBody>
      </p:sp>
      <p:sp>
        <p:nvSpPr>
          <p:cNvPr id="3" name="Content Placeholder 2"/>
          <p:cNvSpPr>
            <a:spLocks noGrp="1"/>
          </p:cNvSpPr>
          <p:nvPr>
            <p:ph idx="1"/>
          </p:nvPr>
        </p:nvSpPr>
        <p:spPr>
          <a:xfrm>
            <a:off x="677334" y="2160588"/>
            <a:ext cx="8596668" cy="4697411"/>
          </a:xfrm>
        </p:spPr>
        <p:style>
          <a:lnRef idx="2">
            <a:schemeClr val="dk1">
              <a:shade val="50000"/>
            </a:schemeClr>
          </a:lnRef>
          <a:fillRef idx="1">
            <a:schemeClr val="dk1"/>
          </a:fillRef>
          <a:effectRef idx="0">
            <a:schemeClr val="dk1"/>
          </a:effectRef>
          <a:fontRef idx="minor">
            <a:schemeClr val="lt1"/>
          </a:fontRef>
        </p:style>
        <p:txBody>
          <a:bodyPr>
            <a:noAutofit/>
          </a:bodyPr>
          <a:lstStyle/>
          <a:p>
            <a:r>
              <a:rPr lang="en-US" sz="2000" b="1" dirty="0">
                <a:latin typeface="Arial" panose="020B0604020202020204" pitchFamily="34" charset="0"/>
                <a:cs typeface="Arial" panose="020B0604020202020204" pitchFamily="34" charset="0"/>
              </a:rPr>
              <a:t>Let's take a look at how this powerful social networking site can transform your business networks.</a:t>
            </a: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LinkedIn's business promotion service can be </a:t>
            </a:r>
            <a:r>
              <a:rPr lang="en-US" sz="2000" b="1" dirty="0">
                <a:latin typeface="Arial" panose="020B0604020202020204" pitchFamily="34" charset="0"/>
                <a:cs typeface="Arial" panose="020B0604020202020204" pitchFamily="34" charset="0"/>
              </a:rPr>
              <a:t>extremely powerful</a:t>
            </a:r>
            <a:r>
              <a:rPr lang="en-US" sz="2000" dirty="0">
                <a:latin typeface="Arial" panose="020B0604020202020204" pitchFamily="34" charset="0"/>
                <a:cs typeface="Arial" panose="020B0604020202020204" pitchFamily="34" charset="0"/>
              </a:rPr>
              <a:t> and profitable for your business. LinkedIn's growth has been impressive with over 500million subscribers so far (as of late 2018) with two new members growing every second. For small businesses and professionals, LinkedIn is a place you should be now.</a:t>
            </a:r>
          </a:p>
          <a:p>
            <a:r>
              <a:rPr lang="en-US" sz="2000" dirty="0">
                <a:latin typeface="Arial" panose="020B0604020202020204" pitchFamily="34" charset="0"/>
                <a:cs typeface="Arial" panose="020B0604020202020204" pitchFamily="34" charset="0"/>
              </a:rPr>
              <a:t>LinkedIn is all about interacting and engaging in conversations that are a very powerful way to promote your business. It's a great social networking tool that lets you know what your customers and industry partners want and can help you evaluate whether your business can help them achieve their goals.</a:t>
            </a:r>
          </a:p>
          <a:p>
            <a:r>
              <a:rPr lang="en-US" sz="2000" dirty="0">
                <a:hlinkClick r:id="rId2"/>
              </a:rPr>
              <a:t>https://www.ahmadsoftware.com/98/linkedin-company-extractor.html</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2121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65916" y="100750"/>
            <a:ext cx="8010660" cy="6596264"/>
          </a:xfrm>
        </p:spPr>
      </p:pic>
    </p:spTree>
    <p:extLst>
      <p:ext uri="{BB962C8B-B14F-4D97-AF65-F5344CB8AC3E}">
        <p14:creationId xmlns:p14="http://schemas.microsoft.com/office/powerpoint/2010/main" val="1455186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b="1" dirty="0"/>
              <a:t>How to Extract Company Data from LinkedIn?</a:t>
            </a:r>
            <a:r>
              <a:rPr lang="en-US" dirty="0"/>
              <a:t/>
            </a:r>
            <a:br>
              <a:rPr lang="en-US" dirty="0"/>
            </a:br>
            <a:endParaRPr lang="en-US" dirty="0"/>
          </a:p>
        </p:txBody>
      </p:sp>
      <p:sp>
        <p:nvSpPr>
          <p:cNvPr id="3" name="Content Placeholder 2"/>
          <p:cNvSpPr>
            <a:spLocks noGrp="1"/>
          </p:cNvSpPr>
          <p:nvPr>
            <p:ph idx="1"/>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en-US" sz="2800" dirty="0">
                <a:latin typeface="Arial" panose="020B0604020202020204" pitchFamily="34" charset="0"/>
                <a:cs typeface="Arial" panose="020B0604020202020204" pitchFamily="34" charset="0"/>
              </a:rPr>
              <a:t>Generating b2b leads data from LinkedIn is not an easy task because of millions of profiles. For this reason, extracting high-quality b2b leads data manually from LinkedIn is impossible. There are many tools on the market that can extract data from LinkedIn, but </a:t>
            </a:r>
            <a:r>
              <a:rPr lang="en-US" sz="2800" dirty="0">
                <a:solidFill>
                  <a:schemeClr val="accent5"/>
                </a:solidFill>
                <a:latin typeface="Arial" panose="020B0604020202020204" pitchFamily="34" charset="0"/>
                <a:cs typeface="Arial" panose="020B0604020202020204" pitchFamily="34" charset="0"/>
                <a:hlinkClick r:id="rId2"/>
              </a:rPr>
              <a:t>LinkedIn Company extractor </a:t>
            </a:r>
            <a:r>
              <a:rPr lang="en-US" sz="2800" dirty="0">
                <a:latin typeface="Arial" panose="020B0604020202020204" pitchFamily="34" charset="0"/>
                <a:cs typeface="Arial" panose="020B0604020202020204" pitchFamily="34" charset="0"/>
              </a:rPr>
              <a:t>is the best tool, which you can use to extract data from LinkedIn. It's easy to use and reliable.</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56366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fontScale="90000"/>
          </a:bodyPr>
          <a:lstStyle/>
          <a:p>
            <a:r>
              <a:rPr lang="en-US" b="1" dirty="0"/>
              <a:t>Extract Company Data from LinkedIn with LinkedIn Company Extractor</a:t>
            </a:r>
            <a:r>
              <a:rPr lang="en-US" dirty="0"/>
              <a:t/>
            </a:r>
            <a:br>
              <a:rPr lang="en-US" dirty="0"/>
            </a:br>
            <a:endParaRPr lang="en-US" dirty="0"/>
          </a:p>
        </p:txBody>
      </p:sp>
      <p:sp>
        <p:nvSpPr>
          <p:cNvPr id="3" name="Content Placeholder 2"/>
          <p:cNvSpPr>
            <a:spLocks noGrp="1"/>
          </p:cNvSpPr>
          <p:nvPr>
            <p:ph idx="1"/>
          </p:nvPr>
        </p:nvSpPr>
        <p:spPr>
          <a:xfrm>
            <a:off x="677334" y="2160589"/>
            <a:ext cx="8596668" cy="4697411"/>
          </a:xfrm>
        </p:spPr>
        <p:style>
          <a:lnRef idx="1">
            <a:schemeClr val="accent5"/>
          </a:lnRef>
          <a:fillRef idx="3">
            <a:schemeClr val="accent5"/>
          </a:fillRef>
          <a:effectRef idx="2">
            <a:schemeClr val="accent5"/>
          </a:effectRef>
          <a:fontRef idx="minor">
            <a:schemeClr val="lt1"/>
          </a:fontRef>
        </p:style>
        <p:txBody>
          <a:bodyPr>
            <a:normAutofit lnSpcReduction="10000"/>
          </a:bodyPr>
          <a:lstStyle/>
          <a:p>
            <a:r>
              <a:rPr lang="en-US" b="1" dirty="0">
                <a:solidFill>
                  <a:schemeClr val="tx1"/>
                </a:solidFill>
                <a:latin typeface="Arial" panose="020B0604020202020204" pitchFamily="34" charset="0"/>
                <a:cs typeface="Arial" panose="020B0604020202020204" pitchFamily="34" charset="0"/>
              </a:rPr>
              <a:t>LinkedIn Company Extractor </a:t>
            </a:r>
            <a:r>
              <a:rPr lang="en-US" dirty="0">
                <a:latin typeface="Arial" panose="020B0604020202020204" pitchFamily="34" charset="0"/>
                <a:cs typeface="Arial" panose="020B0604020202020204" pitchFamily="34" charset="0"/>
              </a:rPr>
              <a:t>extracts company profile data on LinkedIn. It automatically extracts company information such as LinkedIn profile link, company name, company size, followers, website, foundation year, industry, company type, specialties, address, zip code, country name, etc. You can save your extracted data in .</a:t>
            </a:r>
            <a:r>
              <a:rPr lang="en-US" dirty="0" err="1">
                <a:latin typeface="Arial" panose="020B0604020202020204" pitchFamily="34" charset="0"/>
                <a:cs typeface="Arial" panose="020B0604020202020204" pitchFamily="34" charset="0"/>
              </a:rPr>
              <a:t>xlsx</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csv</a:t>
            </a:r>
            <a:r>
              <a:rPr lang="en-US" dirty="0">
                <a:latin typeface="Arial" panose="020B0604020202020204" pitchFamily="34" charset="0"/>
                <a:cs typeface="Arial" panose="020B0604020202020204" pitchFamily="34" charset="0"/>
              </a:rPr>
              <a:t>, (opens in Excel) .txt files.</a:t>
            </a:r>
          </a:p>
          <a:p>
            <a:r>
              <a:rPr lang="en-US" dirty="0">
                <a:latin typeface="Arial" panose="020B0604020202020204" pitchFamily="34" charset="0"/>
                <a:cs typeface="Arial" panose="020B0604020202020204" pitchFamily="34" charset="0"/>
              </a:rPr>
              <a:t>Using LinkedIn's advanced search feature, search for companies by keyword, industry, location, experience level and more.</a:t>
            </a:r>
          </a:p>
          <a:p>
            <a:r>
              <a:rPr lang="en-US" dirty="0">
                <a:latin typeface="Arial" panose="020B0604020202020204" pitchFamily="34" charset="0"/>
                <a:cs typeface="Arial" panose="020B0604020202020204" pitchFamily="34" charset="0"/>
              </a:rPr>
              <a:t>Sometimes your computer / software shuts down unexpectedly; don't worry, you can retrieve your search results with just one click.</a:t>
            </a:r>
          </a:p>
          <a:p>
            <a:r>
              <a:rPr lang="en-US" b="1" dirty="0">
                <a:latin typeface="Arial" panose="020B0604020202020204" pitchFamily="34" charset="0"/>
                <a:cs typeface="Arial" panose="020B0604020202020204" pitchFamily="34" charset="0"/>
                <a:hlinkClick r:id="rId2"/>
              </a:rPr>
              <a:t>LinkedIn </a:t>
            </a:r>
            <a:r>
              <a:rPr lang="en-US" b="1" dirty="0" smtClean="0">
                <a:latin typeface="Arial" panose="020B0604020202020204" pitchFamily="34" charset="0"/>
                <a:cs typeface="Arial" panose="020B0604020202020204" pitchFamily="34" charset="0"/>
                <a:hlinkClick r:id="rId2"/>
              </a:rPr>
              <a:t>Company </a:t>
            </a:r>
            <a:r>
              <a:rPr lang="en-US" b="1" dirty="0">
                <a:latin typeface="Arial" panose="020B0604020202020204" pitchFamily="34" charset="0"/>
                <a:cs typeface="Arial" panose="020B0604020202020204" pitchFamily="34" charset="0"/>
                <a:hlinkClick r:id="rId2"/>
              </a:rPr>
              <a:t>Extractor </a:t>
            </a:r>
            <a:r>
              <a:rPr lang="en-US" dirty="0">
                <a:latin typeface="Arial" panose="020B0604020202020204" pitchFamily="34" charset="0"/>
                <a:cs typeface="Arial" panose="020B0604020202020204" pitchFamily="34" charset="0"/>
              </a:rPr>
              <a:t>has the ability to save the history of the viewed profiles and save them so that they cannot view the already saved profiles again.</a:t>
            </a:r>
          </a:p>
          <a:p>
            <a:r>
              <a:rPr lang="en-US" dirty="0">
                <a:latin typeface="Arial" panose="020B0604020202020204" pitchFamily="34" charset="0"/>
                <a:cs typeface="Arial" panose="020B0604020202020204" pitchFamily="34" charset="0"/>
              </a:rPr>
              <a:t>The option to set the delay between simulation requests as a human is browsing in the browser.</a:t>
            </a:r>
          </a:p>
          <a:p>
            <a:r>
              <a:rPr lang="en-US" dirty="0">
                <a:hlinkClick r:id="rId3"/>
              </a:rPr>
              <a:t>https://www.ahmadsoftware.com</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93661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297</TotalTime>
  <Words>561</Words>
  <Application>Microsoft Office PowerPoint</Application>
  <PresentationFormat>Widescreen</PresentationFormat>
  <Paragraphs>20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Bell MT</vt:lpstr>
      <vt:lpstr>Trebuchet MS</vt:lpstr>
      <vt:lpstr>Wingdings 3</vt:lpstr>
      <vt:lpstr>Facet</vt:lpstr>
      <vt:lpstr>Which is the Best Tool for Creating a Contact List for B2B Sales?</vt:lpstr>
      <vt:lpstr>How Social Media Is Important To Increase Your Business Sales? </vt:lpstr>
      <vt:lpstr>How Can LinkedIn Help You Grow Your Business Network? </vt:lpstr>
      <vt:lpstr>PowerPoint Presentation</vt:lpstr>
      <vt:lpstr>How to Extract Company Data from LinkedIn? </vt:lpstr>
      <vt:lpstr>Extract Company Data from LinkedIn with LinkedIn Company Extractor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Which is the Best Tool for Creating a Contact List for B2B Sales?</dc:title>
  <dc:creator>Aneesa Raza</dc:creator>
  <cp:lastModifiedBy>Aneesa Raza</cp:lastModifiedBy>
  <cp:revision>3</cp:revision>
  <dcterms:created xsi:type="dcterms:W3CDTF">2019-10-03T07:06:40Z</dcterms:created>
  <dcterms:modified xsi:type="dcterms:W3CDTF">2019-10-03T12:04:11Z</dcterms:modified>
</cp:coreProperties>
</file>